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C27B-5B9D-45FC-9548-55CCC78093F4}" type="datetimeFigureOut">
              <a:rPr lang="de-DE" smtClean="0"/>
              <a:t>13.06.2012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EA64-C0A9-4E11-981B-EE00F06FA9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42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C27B-5B9D-45FC-9548-55CCC78093F4}" type="datetimeFigureOut">
              <a:rPr lang="de-DE" smtClean="0"/>
              <a:t>13.06.2012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EA64-C0A9-4E11-981B-EE00F06FA9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30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C27B-5B9D-45FC-9548-55CCC78093F4}" type="datetimeFigureOut">
              <a:rPr lang="de-DE" smtClean="0"/>
              <a:t>13.06.2012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EA64-C0A9-4E11-981B-EE00F06FA9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07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C27B-5B9D-45FC-9548-55CCC78093F4}" type="datetimeFigureOut">
              <a:rPr lang="de-DE" smtClean="0"/>
              <a:t>13.06.2012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EA64-C0A9-4E11-981B-EE00F06FA9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59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C27B-5B9D-45FC-9548-55CCC78093F4}" type="datetimeFigureOut">
              <a:rPr lang="de-DE" smtClean="0"/>
              <a:t>13.06.2012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EA64-C0A9-4E11-981B-EE00F06FA9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08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C27B-5B9D-45FC-9548-55CCC78093F4}" type="datetimeFigureOut">
              <a:rPr lang="de-DE" smtClean="0"/>
              <a:t>13.06.2012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EA64-C0A9-4E11-981B-EE00F06FA9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18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C27B-5B9D-45FC-9548-55CCC78093F4}" type="datetimeFigureOut">
              <a:rPr lang="de-DE" smtClean="0"/>
              <a:t>13.06.2012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EA64-C0A9-4E11-981B-EE00F06FA9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25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C27B-5B9D-45FC-9548-55CCC78093F4}" type="datetimeFigureOut">
              <a:rPr lang="de-DE" smtClean="0"/>
              <a:t>13.06.2012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EA64-C0A9-4E11-981B-EE00F06FA9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89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C27B-5B9D-45FC-9548-55CCC78093F4}" type="datetimeFigureOut">
              <a:rPr lang="de-DE" smtClean="0"/>
              <a:t>13.06.2012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EA64-C0A9-4E11-981B-EE00F06FA9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75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C27B-5B9D-45FC-9548-55CCC78093F4}" type="datetimeFigureOut">
              <a:rPr lang="de-DE" smtClean="0"/>
              <a:t>13.06.2012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EA64-C0A9-4E11-981B-EE00F06FA9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62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C27B-5B9D-45FC-9548-55CCC78093F4}" type="datetimeFigureOut">
              <a:rPr lang="de-DE" smtClean="0"/>
              <a:t>13.06.2012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EA64-C0A9-4E11-981B-EE00F06FA9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92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EC27B-5B9D-45FC-9548-55CCC78093F4}" type="datetimeFigureOut">
              <a:rPr lang="de-DE" smtClean="0"/>
              <a:t>13.06.2012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EA64-C0A9-4E11-981B-EE00F06FA9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30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Interactive Multilabel Segmentation </a:t>
            </a:r>
            <a:r>
              <a:rPr lang="de-DE" dirty="0" err="1" smtClean="0"/>
              <a:t>with</a:t>
            </a:r>
            <a:r>
              <a:rPr lang="de-DE" dirty="0" smtClean="0"/>
              <a:t> Proportion Priors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Claudia </a:t>
            </a:r>
            <a:r>
              <a:rPr lang="de-DE" dirty="0" err="1" smtClean="0"/>
              <a:t>Nieuwenhuis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756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1447144" y="5805264"/>
            <a:ext cx="14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Without</a:t>
            </a:r>
            <a:r>
              <a:rPr lang="de-DE" dirty="0" smtClean="0"/>
              <a:t> Prior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6012160" y="5805264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Prior</a:t>
            </a:r>
            <a:endParaRPr lang="de-DE" dirty="0"/>
          </a:p>
        </p:txBody>
      </p:sp>
      <p:pic>
        <p:nvPicPr>
          <p:cNvPr id="6146" name="Picture 2" descr="C:\Users\Claudia Nieuwenhuis\eccv2012\segsize\images\gymnastics5_uncon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5" y="692696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laudia Nieuwenhuis\eccv2012\segsize\images\gymnastics5_con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209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Figure</a:t>
            </a:r>
            <a:r>
              <a:rPr lang="de-DE" dirty="0" smtClean="0"/>
              <a:t>-Skating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92796"/>
              </p:ext>
            </p:extLst>
          </p:nvPr>
        </p:nvGraphicFramePr>
        <p:xfrm>
          <a:off x="827584" y="2276872"/>
          <a:ext cx="6096000" cy="85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27072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G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Hair</a:t>
                      </a: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Skin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Pullover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Trousers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Skates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7072">
                <a:tc>
                  <a:txBody>
                    <a:bodyPr/>
                    <a:lstStyle/>
                    <a:p>
                      <a:r>
                        <a:rPr lang="de-DE" dirty="0" smtClean="0"/>
                        <a:t>5%-11%</a:t>
                      </a: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11%-17%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31%-39%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24%-35%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9%-19%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39552" y="5458899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Original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347864" y="5458899"/>
            <a:ext cx="14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Without</a:t>
            </a:r>
            <a:r>
              <a:rPr lang="de-DE" dirty="0" smtClean="0"/>
              <a:t> Prior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6103033" y="5458899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Prior</a:t>
            </a:r>
            <a:endParaRPr lang="de-DE" dirty="0"/>
          </a:p>
        </p:txBody>
      </p:sp>
      <p:pic>
        <p:nvPicPr>
          <p:cNvPr id="7170" name="Picture 2" descr="C:\Users\Claudia Nieuwenhuis\eccv2012\segsize\images\ice_scribb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95487"/>
            <a:ext cx="2588773" cy="172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laudia Nieuwenhuis\eccv2012\segsize\images\ice0_const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664535" cy="17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laudia Nieuwenhuis\eccv2012\segsize\images\ice0_unconst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65" y="3645024"/>
            <a:ext cx="2677263" cy="178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1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1447144" y="5229200"/>
            <a:ext cx="14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Without</a:t>
            </a:r>
            <a:r>
              <a:rPr lang="de-DE" dirty="0" smtClean="0"/>
              <a:t> Prior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6012160" y="5229200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Prior</a:t>
            </a:r>
            <a:endParaRPr lang="de-DE" dirty="0"/>
          </a:p>
        </p:txBody>
      </p:sp>
      <p:pic>
        <p:nvPicPr>
          <p:cNvPr id="8194" name="Picture 2" descr="C:\Users\Claudia Nieuwenhuis\eccv2012\segsize\images\ice1_unconst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8" y="1988840"/>
            <a:ext cx="4250319" cy="283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laudia Nieuwenhuis\eccv2012\segsize\images\ice1_const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96" y="1988840"/>
            <a:ext cx="4250320" cy="283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6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1447144" y="5229200"/>
            <a:ext cx="14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Without</a:t>
            </a:r>
            <a:r>
              <a:rPr lang="de-DE" dirty="0" smtClean="0"/>
              <a:t> Prior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6012160" y="5229200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Prior</a:t>
            </a:r>
            <a:endParaRPr lang="de-DE" dirty="0"/>
          </a:p>
        </p:txBody>
      </p:sp>
      <p:pic>
        <p:nvPicPr>
          <p:cNvPr id="9218" name="Picture 2" descr="C:\Users\Claudia Nieuwenhuis\eccv2012\segsize\images\ice2_uncon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7" y="260648"/>
            <a:ext cx="32099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laudia Nieuwenhuis\eccv2012\segsize\images\ice2_con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2099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2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laudia Nieuwenhuis\eccv2012\segsize\images\gymnastics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96478"/>
            <a:ext cx="1710845" cy="21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34" y="1430639"/>
            <a:ext cx="1677766" cy="251916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532000"/>
            <a:ext cx="2401670" cy="192133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36" y="1628800"/>
            <a:ext cx="1869324" cy="23366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49079"/>
            <a:ext cx="2025330" cy="253166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96" y="4149079"/>
            <a:ext cx="1863738" cy="2329672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Co-Segmentation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611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3" descr="C:\Users\Claudia Nieuwenhuis\eccv2012\segsize\gymnastics3\224265940_9465c5c10e_mask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5"/>
            <a:ext cx="2304256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laudia Nieuwenhuis\eccv2012\segsize\images\gymnastics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5"/>
            <a:ext cx="2304255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691680" y="5301208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Original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3" y="5301208"/>
            <a:ext cx="212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Segmentation </a:t>
            </a:r>
            <a:r>
              <a:rPr lang="de-DE" dirty="0" err="1" smtClean="0"/>
              <a:t>Result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3779912" y="3429000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211960" y="285293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?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39068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C:\Users\Claudia Nieuwenhuis\eccv2012\segsize\images\gymnastics_scribb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2664296" cy="333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2664296" cy="33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2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Proportion Priors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 smtClean="0"/>
              <a:t>Advantages</a:t>
            </a:r>
          </a:p>
          <a:p>
            <a:r>
              <a:rPr lang="de-DE" dirty="0" err="1" smtClean="0"/>
              <a:t>Relate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different </a:t>
            </a:r>
            <a:r>
              <a:rPr lang="de-DE" dirty="0" err="1" smtClean="0"/>
              <a:t>objects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endParaRPr lang="de-DE" dirty="0" smtClean="0"/>
          </a:p>
          <a:p>
            <a:r>
              <a:rPr lang="de-DE" dirty="0" err="1" smtClean="0"/>
              <a:t>Retain</a:t>
            </a:r>
            <a:r>
              <a:rPr lang="de-DE" dirty="0" smtClean="0"/>
              <a:t> </a:t>
            </a:r>
            <a:r>
              <a:rPr lang="de-DE" dirty="0" err="1" smtClean="0"/>
              <a:t>correct</a:t>
            </a:r>
            <a:r>
              <a:rPr lang="de-DE" dirty="0" smtClean="0"/>
              <a:t> </a:t>
            </a:r>
            <a:r>
              <a:rPr lang="de-DE" dirty="0" err="1" smtClean="0"/>
              <a:t>segmentation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difficult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 smtClean="0"/>
          </a:p>
          <a:p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invariance</a:t>
            </a:r>
            <a:endParaRPr lang="de-DE" dirty="0" smtClean="0"/>
          </a:p>
          <a:p>
            <a:r>
              <a:rPr lang="de-DE" dirty="0" err="1" smtClean="0"/>
              <a:t>Prevent</a:t>
            </a:r>
            <a:r>
              <a:rPr lang="de-DE" dirty="0" smtClean="0"/>
              <a:t> </a:t>
            </a:r>
            <a:r>
              <a:rPr lang="de-DE" dirty="0" err="1" smtClean="0"/>
              <a:t>disappearance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, </a:t>
            </a:r>
            <a:r>
              <a:rPr lang="de-DE" dirty="0" err="1" smtClean="0"/>
              <a:t>elongated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background-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Problem: </a:t>
            </a:r>
            <a:r>
              <a:rPr lang="de-DE" dirty="0" err="1" smtClean="0"/>
              <a:t>Self-occlusions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0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Artificial</a:t>
            </a:r>
            <a:r>
              <a:rPr lang="de-DE" dirty="0" smtClean="0"/>
              <a:t> Image </a:t>
            </a:r>
          </a:p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662489"/>
              </p:ext>
            </p:extLst>
          </p:nvPr>
        </p:nvGraphicFramePr>
        <p:xfrm>
          <a:off x="827584" y="2276872"/>
          <a:ext cx="6096000" cy="85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27072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G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Green</a:t>
                      </a: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Blue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Red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7072">
                <a:tc>
                  <a:txBody>
                    <a:bodyPr/>
                    <a:lstStyle/>
                    <a:p>
                      <a:r>
                        <a:rPr lang="de-DE" dirty="0" smtClean="0"/>
                        <a:t>20%-25%</a:t>
                      </a: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20%-25%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48%-55%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Claudia Nieuwenhuis\eccv2012\segsize\images\rectangles_uncon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08" y="3933056"/>
            <a:ext cx="2600176" cy="162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laudia Nieuwenhuis\eccv2012\segsize\images\rectang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600176" cy="162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laudia Nieuwenhuis\eccv2012\segsize\images\rectangles_con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12" y="3933057"/>
            <a:ext cx="2568861" cy="160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539552" y="5805264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Original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491880" y="5805264"/>
            <a:ext cx="14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Without</a:t>
            </a:r>
            <a:r>
              <a:rPr lang="de-DE" dirty="0" smtClean="0"/>
              <a:t> Prior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6247049" y="5805264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Prior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76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Gymnastics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637936"/>
              </p:ext>
            </p:extLst>
          </p:nvPr>
        </p:nvGraphicFramePr>
        <p:xfrm>
          <a:off x="827584" y="2276872"/>
          <a:ext cx="6096000" cy="85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27072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G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Hair</a:t>
                      </a: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Skin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Sports Dress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101-Sign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7072">
                <a:tc>
                  <a:txBody>
                    <a:bodyPr/>
                    <a:lstStyle/>
                    <a:p>
                      <a:r>
                        <a:rPr lang="de-DE" dirty="0" smtClean="0"/>
                        <a:t>5%-15%</a:t>
                      </a: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35%-60%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30%-50%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0%-10%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39552" y="5805264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Original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347864" y="5805264"/>
            <a:ext cx="14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Without</a:t>
            </a:r>
            <a:r>
              <a:rPr lang="de-DE" dirty="0" smtClean="0"/>
              <a:t> Prior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6103033" y="5805264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Prior</a:t>
            </a:r>
            <a:endParaRPr lang="de-DE" dirty="0"/>
          </a:p>
        </p:txBody>
      </p:sp>
      <p:pic>
        <p:nvPicPr>
          <p:cNvPr id="3074" name="Picture 2" descr="C:\Users\Claudia Nieuwenhuis\eccv2012\segsize\images\gymnastics_scribb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" y="3343645"/>
            <a:ext cx="1854082" cy="23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laudia Nieuwenhuis\eccv2012\segsize\images\gymnastics0_uncon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1"/>
            <a:ext cx="190101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laudia Nieuwenhuis\eccv2012\segsize\images\gymnastics0_con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43645"/>
            <a:ext cx="1965068" cy="245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:\Users\Claudia Nieuwenhuis\eccv2012\segsize\images\gymnastics1_uncon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Claudia Nieuwenhuis\eccv2012\segsize\images\gymnastics1_con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/>
        </p:nvSpPr>
        <p:spPr>
          <a:xfrm>
            <a:off x="1447144" y="5805264"/>
            <a:ext cx="14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Without</a:t>
            </a:r>
            <a:r>
              <a:rPr lang="de-DE" dirty="0" smtClean="0"/>
              <a:t> Prior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6012160" y="5805264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Prior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02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1447144" y="5805264"/>
            <a:ext cx="14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Without</a:t>
            </a:r>
            <a:r>
              <a:rPr lang="de-DE" dirty="0" smtClean="0"/>
              <a:t> Prior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6012160" y="5805264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Prior</a:t>
            </a:r>
            <a:endParaRPr lang="de-DE" dirty="0"/>
          </a:p>
        </p:txBody>
      </p:sp>
      <p:pic>
        <p:nvPicPr>
          <p:cNvPr id="5124" name="Picture 4" descr="C:\Users\Claudia Nieuwenhuis\eccv2012\segsize\images\gymnastics4_con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810000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Claudia Nieuwenhuis\eccv2012\segsize\images\gymnastics4_uncon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810000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4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Bildschirmpräsentation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Interactive Multilabel Segmentation with Proportion Priors</vt:lpstr>
      <vt:lpstr>Co-Segmentation</vt:lpstr>
      <vt:lpstr>PowerPoint-Präsentation</vt:lpstr>
      <vt:lpstr>PowerPoint-Präsentation</vt:lpstr>
      <vt:lpstr>Proportion Priors</vt:lpstr>
      <vt:lpstr>Results</vt:lpstr>
      <vt:lpstr>Results</vt:lpstr>
      <vt:lpstr>PowerPoint-Präsentation</vt:lpstr>
      <vt:lpstr>PowerPoint-Präsentation</vt:lpstr>
      <vt:lpstr>PowerPoint-Präsentation</vt:lpstr>
      <vt:lpstr>Results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Multilabel Segmentation with Proportion Priors</dc:title>
  <dc:creator>Claudia Nieuwenhuis</dc:creator>
  <cp:lastModifiedBy>Claudia Nieuwenhuis</cp:lastModifiedBy>
  <cp:revision>25</cp:revision>
  <dcterms:created xsi:type="dcterms:W3CDTF">2012-06-11T07:04:06Z</dcterms:created>
  <dcterms:modified xsi:type="dcterms:W3CDTF">2012-06-13T10:14:07Z</dcterms:modified>
</cp:coreProperties>
</file>